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88163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800FA1E-B17E-3681-847B-9D4AA7AB5A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99A623A8-9356-731C-1C2E-A496265A47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F997A0E-7685-7374-A0BD-C649E1CF8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BD6504E-1D17-FACD-6BFE-499E942CF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66E82CA-DD4C-EE70-378B-4D102CF02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1751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1856373-13E7-4BB9-56BC-356E066F0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8EF9A8BE-CC53-78B4-BB93-A8F73ED26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C19E93D-3B9B-C3FA-78F1-A9C2DE128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8D113059-8D21-CF94-8957-7F780B49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E9868A8-AD3D-1DA8-02E4-6008C9CED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4183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FE79DCB5-AB77-A884-7A4D-BF16F515C7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B1BBAECE-50CA-9DCC-FD7D-E23E33F14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E7DBEED-DE12-39F9-D38A-55AC57423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26B63B6-37E5-7CB1-4DFA-7144B2B62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FB43E59-D3AC-6D26-DE0C-1013088B3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94772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362FEBA-2B5E-FC21-C0C2-ABE2123ED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0F65FE9-1F19-B921-B4B3-0FBC10DB6E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266A4EF-DC43-81C8-3BDE-DDB7D3A8F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C2B37CC-5394-BAE5-73CD-2AD5EB446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E99C13A-B56C-2FA0-5532-78E5903E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466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13DC944-FA4C-EBA9-E1C8-7A469BA4A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B36809B-1582-FB81-0173-56C1C2403B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3277CD4-40CD-0768-5FB8-2881F0880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465C14C-B1E1-8F6F-4F50-22BFA6566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D793CD13-D7CC-4F30-907A-4CD8D2921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0873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74A8BA6-809B-24F2-0BDC-2CB239AD1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ACE2B72E-141A-BA38-AAEA-30E10284CF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C3FD77F4-A090-C990-7DD4-B3D8572F9F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0C85383A-781A-8E9F-37F0-3AC20DD2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62EDB8C-33CF-47B0-9191-BAD118EA7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EF7E1ABE-58E1-831D-C545-985183D0F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61099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E81E4B0-9362-0067-CD71-B9611845F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56931FD2-C215-A0DE-4C1D-502C4EBA1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EC20AF67-9903-68B6-6958-F52062B588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F5B6A2FA-0E3B-F7A8-899D-D6A6CD7A61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9C508EDB-2A0A-7CCC-5B88-C4E5E350C9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133A0849-2BA1-F96A-E980-2857DDBF2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953B0BD7-BAA7-D749-4146-875529CC6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A9ADAFB7-E3F9-5B17-9AE1-C40A1AA24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184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928AEDA-9804-9BB1-EA03-858B484A2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83A0E029-3C5D-5A9C-B53D-7FEFCB9E5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E4ACFED1-AFB9-739F-5C52-8FE564FA4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5C6958F5-03D0-B634-D87E-FE0E14799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1639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72D4B8DA-98EA-CA91-88C7-E6685EAB9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2768E617-169D-124F-76C7-1790E2AEC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19896839-E213-D180-D900-571DC8CFA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6469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596A500-3C70-2BFE-11CB-20B0E87D8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4C6AAF84-6582-0451-82C1-6524BFAB4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5FA0C3B-F4AA-4A00-DB53-82B6AF31A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D4ECD64-7952-EF00-82AF-3D6A3783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3D73C75A-0EFB-F7F5-E5AA-8295BF4F5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F536080B-F486-ED88-CA26-88BBEB7FA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055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27ECD06-4F13-5012-8455-FC6905E8B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02EB27E9-FC83-3A56-E31D-B1EDAE1962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D144ADE6-CACD-C97A-E43C-F43C2435C8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90698CA7-CA9C-8C0C-2A10-620DD2844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7C9E24A6-0BAE-5CDE-A20B-8739EB273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1BE79541-A779-4AF9-B704-4483AA249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2185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798AD538-EB88-CF8C-C088-F7A4FDE92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9BE7AA30-DA1E-E5E2-1C6D-B6C2B2B99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03F598D0-02B9-6955-27E8-26793C3025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9E889-1D12-4516-8519-23E1A17CBF5B}" type="datetimeFigureOut">
              <a:rPr lang="th-TH" smtClean="0"/>
              <a:t>11/01/67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C5D2514-8506-6084-E59D-1BF8D891A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BDE99B90-980F-DBC2-F8CD-F34C1282A5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7B512-530B-493F-B954-50EF3B1D5D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445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342AFFD4-9607-F19B-69A4-3C35862312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75" t="15290" r="6353" b="12171"/>
          <a:stretch/>
        </p:blipFill>
        <p:spPr>
          <a:xfrm>
            <a:off x="0" y="0"/>
            <a:ext cx="121720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563384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แบบจอกว้าง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</dc:creator>
  <cp:lastModifiedBy>WINDOWS</cp:lastModifiedBy>
  <cp:revision>1</cp:revision>
  <cp:lastPrinted>2024-01-11T09:47:44Z</cp:lastPrinted>
  <dcterms:created xsi:type="dcterms:W3CDTF">2024-01-11T09:43:58Z</dcterms:created>
  <dcterms:modified xsi:type="dcterms:W3CDTF">2024-01-11T09:47:48Z</dcterms:modified>
</cp:coreProperties>
</file>